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</p:sldMasterIdLst>
  <p:handoutMasterIdLst>
    <p:handoutMasterId r:id="rId7"/>
  </p:handoutMasterIdLst>
  <p:sldIdLst>
    <p:sldId id="292" r:id="rId3"/>
    <p:sldId id="295" r:id="rId4"/>
    <p:sldId id="301" r:id="rId5"/>
    <p:sldId id="30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6600"/>
    <a:srgbClr val="6600FF"/>
    <a:srgbClr val="3399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>
        <p:scale>
          <a:sx n="62" d="100"/>
          <a:sy n="62" d="100"/>
        </p:scale>
        <p:origin x="-148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456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325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652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617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072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5973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35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644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0072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476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517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3/27/2017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012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>
            <a:spLocks noChangeArrowheads="1"/>
          </p:cNvSpPr>
          <p:nvPr/>
        </p:nvSpPr>
        <p:spPr bwMode="auto">
          <a:xfrm rot="-3421566">
            <a:off x="403315" y="32554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rot="-3421566">
            <a:off x="1851115" y="31530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 rot="-3421566">
            <a:off x="46090" y="4504329"/>
            <a:ext cx="1458588" cy="15650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-3421566">
            <a:off x="2308315" y="4372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 rot="-3421566">
            <a:off x="1317715" y="52104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1143000" y="41148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746715" y="3610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6118315" y="34078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977297" y="4372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042115" y="5362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589864" y="4811813"/>
            <a:ext cx="1585254" cy="16304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715000" y="44196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791200" y="4267200"/>
            <a:ext cx="125383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Participar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participate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1303338" y="4105870"/>
            <a:ext cx="113506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Hablar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speak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732298" y="3429000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>
                <a:latin typeface="Arial" charset="0"/>
              </a:rPr>
              <a:t>Yo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2388898" y="32736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565973" y="44166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2819400" y="44928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248400" y="5668962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1478218" y="5483423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886653" y="5142790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296862" y="48738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724400" y="3959423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457200" y="3505200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56" name="Rectangle 2"/>
          <p:cNvSpPr txBox="1">
            <a:spLocks noChangeArrowheads="1"/>
          </p:cNvSpPr>
          <p:nvPr/>
        </p:nvSpPr>
        <p:spPr bwMode="auto">
          <a:xfrm>
            <a:off x="-76200" y="152400"/>
            <a:ext cx="89154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2800" b="1" kern="0" dirty="0" smtClean="0"/>
          </a:p>
          <a:p>
            <a:r>
              <a:rPr lang="en-US" altLang="en-US" sz="2800" i="1" kern="0" dirty="0" err="1" smtClean="0"/>
              <a:t>Copia</a:t>
            </a:r>
            <a:r>
              <a:rPr lang="en-US" altLang="en-US" sz="2800" i="1" kern="0" dirty="0" smtClean="0"/>
              <a:t> y </a:t>
            </a:r>
            <a:r>
              <a:rPr lang="en-US" altLang="en-US" sz="2800" i="1" kern="0" dirty="0" err="1" smtClean="0"/>
              <a:t>completa</a:t>
            </a:r>
            <a:r>
              <a:rPr lang="en-US" altLang="en-US" sz="2800" i="1" kern="0" dirty="0" smtClean="0"/>
              <a:t> con la forma </a:t>
            </a:r>
            <a:r>
              <a:rPr lang="en-US" altLang="en-US" sz="2800" i="1" kern="0" dirty="0" err="1" smtClean="0"/>
              <a:t>correcta</a:t>
            </a:r>
            <a:r>
              <a:rPr lang="en-US" altLang="en-US" sz="2800" i="1" kern="0" dirty="0" smtClean="0"/>
              <a:t> del </a:t>
            </a:r>
            <a:r>
              <a:rPr lang="en-US" altLang="en-US" sz="2800" i="1" kern="0" dirty="0" err="1" smtClean="0"/>
              <a:t>verbo</a:t>
            </a:r>
            <a:endParaRPr lang="en-US" altLang="en-US" sz="2800" i="1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err="1" smtClean="0"/>
              <a:t>Yo</a:t>
            </a:r>
            <a:r>
              <a:rPr lang="en-US" altLang="en-US" sz="2800" kern="0" dirty="0" smtClean="0"/>
              <a:t> __________ </a:t>
            </a:r>
            <a:r>
              <a:rPr lang="en-US" altLang="en-US" sz="2800" kern="0" dirty="0" err="1" smtClean="0"/>
              <a:t>una</a:t>
            </a:r>
            <a:r>
              <a:rPr lang="en-US" altLang="en-US" sz="2800" kern="0" dirty="0" smtClean="0"/>
              <a:t> mochila </a:t>
            </a:r>
            <a:r>
              <a:rPr lang="en-US" altLang="en-US" sz="2800" kern="0" dirty="0" err="1" smtClean="0"/>
              <a:t>grande</a:t>
            </a:r>
            <a:r>
              <a:rPr lang="en-US" altLang="en-US" sz="2800" kern="0" dirty="0" smtClean="0"/>
              <a:t>. </a:t>
            </a:r>
            <a:r>
              <a:rPr lang="en-US" altLang="en-US" sz="2800" i="1" kern="0" dirty="0" smtClean="0"/>
              <a:t>(</a:t>
            </a:r>
            <a:r>
              <a:rPr lang="en-US" altLang="en-US" sz="2800" i="1" kern="0" dirty="0" err="1" smtClean="0"/>
              <a:t>llevar</a:t>
            </a:r>
            <a:r>
              <a:rPr lang="en-US" altLang="en-US" sz="2800" i="1" kern="0" dirty="0" smtClean="0"/>
              <a:t>)</a:t>
            </a:r>
            <a:endParaRPr lang="en-US" altLang="en-US" sz="2800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smtClean="0"/>
              <a:t>Los </a:t>
            </a:r>
            <a:r>
              <a:rPr lang="en-US" altLang="en-US" sz="2800" kern="0" dirty="0" err="1" smtClean="0"/>
              <a:t>alumnos</a:t>
            </a:r>
            <a:r>
              <a:rPr lang="en-US" altLang="en-US" sz="2800" kern="0" dirty="0" smtClean="0"/>
              <a:t> _________ </a:t>
            </a:r>
            <a:r>
              <a:rPr lang="en-US" altLang="en-US" sz="2800" kern="0" dirty="0" err="1" smtClean="0"/>
              <a:t>español</a:t>
            </a:r>
            <a:r>
              <a:rPr lang="en-US" altLang="en-US" sz="2800" kern="0" dirty="0" smtClean="0"/>
              <a:t> en la </a:t>
            </a:r>
            <a:r>
              <a:rPr lang="en-US" altLang="en-US" sz="2800" kern="0" dirty="0" err="1" smtClean="0"/>
              <a:t>escuela</a:t>
            </a:r>
            <a:r>
              <a:rPr lang="en-US" altLang="en-US" sz="2800" kern="0" dirty="0" smtClean="0"/>
              <a:t>. </a:t>
            </a:r>
            <a:r>
              <a:rPr lang="en-US" altLang="en-US" sz="2800" i="1" kern="0" dirty="0" smtClean="0"/>
              <a:t>(</a:t>
            </a:r>
            <a:r>
              <a:rPr lang="en-US" altLang="en-US" sz="2800" i="1" kern="0" dirty="0" err="1" smtClean="0"/>
              <a:t>estudiar</a:t>
            </a:r>
            <a:r>
              <a:rPr lang="en-US" altLang="en-US" sz="2800" i="1" kern="0" dirty="0" smtClean="0"/>
              <a:t>)</a:t>
            </a:r>
            <a:r>
              <a:rPr lang="en-US" altLang="en-US" sz="2800" kern="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err="1" smtClean="0">
                <a:cs typeface="Times New Roman" pitchFamily="18" charset="0"/>
              </a:rPr>
              <a:t>Nosotros</a:t>
            </a:r>
            <a:r>
              <a:rPr lang="en-US" altLang="en-US" sz="2800" kern="0" dirty="0" smtClean="0">
                <a:cs typeface="Times New Roman" pitchFamily="18" charset="0"/>
              </a:rPr>
              <a:t> _________ </a:t>
            </a:r>
            <a:r>
              <a:rPr lang="en-US" altLang="en-US" sz="2800" kern="0" dirty="0" err="1" smtClean="0">
                <a:cs typeface="Times New Roman" pitchFamily="18" charset="0"/>
              </a:rPr>
              <a:t>notas</a:t>
            </a:r>
            <a:r>
              <a:rPr lang="en-US" altLang="en-US" sz="2800" kern="0" dirty="0" smtClean="0">
                <a:cs typeface="Times New Roman" pitchFamily="18" charset="0"/>
              </a:rPr>
              <a:t> </a:t>
            </a:r>
            <a:r>
              <a:rPr lang="en-US" altLang="en-US" sz="2800" kern="0" dirty="0" err="1" smtClean="0">
                <a:cs typeface="Times New Roman" pitchFamily="18" charset="0"/>
              </a:rPr>
              <a:t>buenas</a:t>
            </a:r>
            <a:r>
              <a:rPr lang="en-US" altLang="en-US" sz="2800" kern="0" dirty="0" smtClean="0">
                <a:cs typeface="Times New Roman" pitchFamily="18" charset="0"/>
              </a:rPr>
              <a:t>. </a:t>
            </a:r>
            <a:r>
              <a:rPr lang="en-US" altLang="en-US" sz="2800" i="1" kern="0" dirty="0" smtClean="0">
                <a:cs typeface="Times New Roman" pitchFamily="18" charset="0"/>
              </a:rPr>
              <a:t>(</a:t>
            </a:r>
            <a:r>
              <a:rPr lang="en-US" altLang="en-US" sz="2800" i="1" kern="0" dirty="0" err="1" smtClean="0">
                <a:cs typeface="Times New Roman" pitchFamily="18" charset="0"/>
              </a:rPr>
              <a:t>sacar</a:t>
            </a:r>
            <a:r>
              <a:rPr lang="en-US" altLang="en-US" sz="2800" i="1" kern="0" dirty="0" smtClean="0">
                <a:cs typeface="Times New Roman" pitchFamily="18" charset="0"/>
              </a:rPr>
              <a:t>)</a:t>
            </a:r>
          </a:p>
          <a:p>
            <a:r>
              <a:rPr lang="en-US" altLang="en-US" sz="2800" i="1" kern="0" dirty="0" err="1" smtClean="0">
                <a:cs typeface="Times New Roman" pitchFamily="18" charset="0"/>
              </a:rPr>
              <a:t>Completa</a:t>
            </a:r>
            <a:r>
              <a:rPr lang="en-US" altLang="en-US" sz="2800" i="1" kern="0" dirty="0" smtClean="0">
                <a:cs typeface="Times New Roman" pitchFamily="18" charset="0"/>
              </a:rPr>
              <a:t> </a:t>
            </a:r>
            <a:r>
              <a:rPr lang="en-US" altLang="en-US" sz="2800" i="1" kern="0" dirty="0" err="1" smtClean="0">
                <a:cs typeface="Times New Roman" pitchFamily="18" charset="0"/>
              </a:rPr>
              <a:t>las</a:t>
            </a:r>
            <a:r>
              <a:rPr lang="en-US" altLang="en-US" sz="2800" i="1" kern="0" dirty="0" smtClean="0">
                <a:cs typeface="Times New Roman" pitchFamily="18" charset="0"/>
              </a:rPr>
              <a:t> </a:t>
            </a:r>
            <a:r>
              <a:rPr lang="en-US" altLang="en-US" sz="2800" i="1" kern="0" dirty="0" err="1" smtClean="0">
                <a:cs typeface="Times New Roman" pitchFamily="18" charset="0"/>
              </a:rPr>
              <a:t>conjugaciones</a:t>
            </a:r>
            <a:endParaRPr lang="en-US" altLang="en-US" kern="0" dirty="0"/>
          </a:p>
        </p:txBody>
      </p:sp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94138" cy="762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Actividad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Inicial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 bwMode="auto">
          <a:xfrm>
            <a:off x="4640262" y="0"/>
            <a:ext cx="3894138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4000" b="1" kern="0" dirty="0" smtClean="0">
                <a:solidFill>
                  <a:srgbClr val="00B050"/>
                </a:solidFill>
              </a:rPr>
              <a:t>29/03/17</a:t>
            </a:r>
            <a:endParaRPr lang="en-US" sz="4000" b="1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13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3962400" y="0"/>
            <a:ext cx="1461656" cy="13335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029200" y="762000"/>
            <a:ext cx="1401815" cy="12954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4495800" y="1676400"/>
            <a:ext cx="1524000" cy="127617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 rot="-3421566">
            <a:off x="3091097" y="13504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2819400" y="304800"/>
            <a:ext cx="1479929" cy="1371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886200" y="9144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 rot="-3421566">
            <a:off x="403315" y="3457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rot="-3421566">
            <a:off x="1851115" y="3610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 rot="-3421566">
            <a:off x="46090" y="4732929"/>
            <a:ext cx="1458588" cy="15650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-3421566">
            <a:off x="2308315" y="4600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 rot="-3421566">
            <a:off x="1317715" y="54390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1143000" y="43434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691297" y="37626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6062897" y="36864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824897" y="45246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042115" y="53890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822915" y="50580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715000" y="44196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4114800" y="762000"/>
            <a:ext cx="1066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en-US" altLang="en-US" sz="2000" b="1" dirty="0">
              <a:latin typeface="Arial" charset="0"/>
            </a:endParaRPr>
          </a:p>
          <a:p>
            <a:pPr algn="ctr"/>
            <a:r>
              <a:rPr lang="en-US" altLang="en-US" sz="2000" b="1" dirty="0" err="1" smtClean="0">
                <a:latin typeface="Arial" charset="0"/>
              </a:rPr>
              <a:t>llevar</a:t>
            </a:r>
            <a:endParaRPr lang="en-US" altLang="en-US" sz="2000" i="1" dirty="0">
              <a:latin typeface="Arial" charset="0"/>
            </a:endParaRPr>
          </a:p>
          <a:p>
            <a:pPr algn="ctr"/>
            <a:r>
              <a:rPr lang="en-US" altLang="en-US" sz="2000" i="1" dirty="0">
                <a:latin typeface="Arial" charset="0"/>
              </a:rPr>
              <a:t>To </a:t>
            </a:r>
            <a:r>
              <a:rPr lang="en-US" altLang="en-US" sz="2000" i="1" dirty="0" smtClean="0">
                <a:latin typeface="Arial" charset="0"/>
              </a:rPr>
              <a:t>wear</a:t>
            </a:r>
            <a:endParaRPr lang="en-US" altLang="en-US" sz="2000" b="1" dirty="0">
              <a:latin typeface="Arial" charset="0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867400" y="4191000"/>
            <a:ext cx="10668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sacar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get/ to </a:t>
            </a:r>
            <a:r>
              <a:rPr lang="en-US" altLang="en-US" sz="1800" i="1" dirty="0" err="1" smtClean="0">
                <a:latin typeface="Arial" charset="0"/>
              </a:rPr>
              <a:t>recieve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1303338" y="4334470"/>
            <a:ext cx="113506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estudiar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study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4522498" y="76200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629400" y="37308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2388898" y="37308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467600" y="46452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2819400" y="47214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248400" y="5668962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5486400" y="762000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4983418" y="1981200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1478218" y="5712023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945062" y="53310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3124200" y="17496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296862" y="51024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724400" y="4188023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2819400" y="609600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457200" y="3730823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667000" cy="13335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Practica</a:t>
            </a:r>
            <a:r>
              <a:rPr lang="en-US" sz="4000" dirty="0" smtClean="0">
                <a:solidFill>
                  <a:srgbClr val="FF0000"/>
                </a:solidFill>
              </a:rPr>
              <a:t>: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Complete the flower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97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210287" y="1895213"/>
            <a:ext cx="1810383" cy="18897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5659395" y="1520524"/>
            <a:ext cx="1768864" cy="175494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840136" y="2526723"/>
            <a:ext cx="1667893" cy="187726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157497" y="3964692"/>
            <a:ext cx="1615898" cy="1783776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409560" y="3671059"/>
            <a:ext cx="1858336" cy="168971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454752" y="2807457"/>
            <a:ext cx="1605150" cy="1622654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715000" y="2918790"/>
            <a:ext cx="10668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altLang="en-US" sz="2800" b="1" dirty="0">
              <a:solidFill>
                <a:prstClr val="black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2800" b="1" dirty="0" smtClean="0">
                <a:solidFill>
                  <a:prstClr val="black"/>
                </a:solidFill>
                <a:latin typeface="Arial" charset="0"/>
                <a:cs typeface="+mn-cs"/>
              </a:rPr>
              <a:t>-</a:t>
            </a:r>
            <a:r>
              <a:rPr lang="en-US" altLang="en-US" sz="2800" b="1" dirty="0" err="1" smtClean="0">
                <a:solidFill>
                  <a:prstClr val="black"/>
                </a:solidFill>
                <a:latin typeface="Arial" charset="0"/>
                <a:cs typeface="+mn-cs"/>
              </a:rPr>
              <a:t>ar</a:t>
            </a:r>
            <a:endParaRPr lang="en-US" altLang="en-US" sz="2800" b="1" dirty="0" smtClean="0">
              <a:solidFill>
                <a:prstClr val="black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altLang="en-US" sz="28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337949" y="1566446"/>
            <a:ext cx="43050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Yo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413573" y="2667000"/>
            <a:ext cx="58742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Tú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507418" y="5181600"/>
            <a:ext cx="118878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Él</a:t>
            </a:r>
            <a:r>
              <a:rPr lang="en-US" altLang="en-US" sz="1600" b="1" dirty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ella</a:t>
            </a:r>
            <a:r>
              <a:rPr lang="en-US" altLang="en-US" sz="1600" b="1" dirty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Ud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716462" y="4953000"/>
            <a:ext cx="107473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Nosotros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191000" y="3048000"/>
            <a:ext cx="152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Ellos</a:t>
            </a:r>
            <a:r>
              <a:rPr lang="en-US" altLang="en-US" sz="1600" b="1" dirty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 smtClean="0">
                <a:solidFill>
                  <a:prstClr val="black"/>
                </a:solidFill>
                <a:latin typeface="Arial" charset="0"/>
                <a:cs typeface="+mn-cs"/>
              </a:rPr>
              <a:t>ellas</a:t>
            </a:r>
            <a:endParaRPr lang="en-US" altLang="en-US" sz="1600" b="1" dirty="0" smtClean="0">
              <a:solidFill>
                <a:prstClr val="black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smtClean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uds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1668462" y="152400"/>
            <a:ext cx="5646738" cy="1485900"/>
          </a:xfrm>
          <a:noFill/>
        </p:spPr>
        <p:txBody>
          <a:bodyPr>
            <a:normAutofit fontScale="90000"/>
          </a:bodyPr>
          <a:lstStyle/>
          <a:p>
            <a:r>
              <a:rPr lang="en-US" sz="4000" dirty="0" smtClean="0"/>
              <a:t>Regular</a:t>
            </a:r>
            <a:br>
              <a:rPr lang="en-US" sz="4000" dirty="0" smtClean="0"/>
            </a:br>
            <a:r>
              <a:rPr lang="en-US" sz="4000" b="1" dirty="0" smtClean="0"/>
              <a:t>-AR </a:t>
            </a:r>
            <a:br>
              <a:rPr lang="en-US" sz="4000" b="1" dirty="0" smtClean="0"/>
            </a:br>
            <a:r>
              <a:rPr lang="en-US" sz="4000" dirty="0" smtClean="0"/>
              <a:t>verbs</a:t>
            </a:r>
            <a:endParaRPr lang="en-US" sz="4000" dirty="0"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152400" y="2011889"/>
            <a:ext cx="3657600" cy="385551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US" sz="4000" dirty="0" smtClean="0">
                <a:solidFill>
                  <a:prstClr val="black"/>
                </a:solidFill>
              </a:rPr>
              <a:t>RULES:</a:t>
            </a:r>
            <a:br>
              <a:rPr lang="en-US" sz="4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1.</a:t>
            </a:r>
          </a:p>
          <a:p>
            <a:pPr algn="l" fontAlgn="auto">
              <a:spcAft>
                <a:spcPts val="0"/>
              </a:spcAft>
            </a:pPr>
            <a:endParaRPr lang="en-US" sz="4000" dirty="0">
              <a:solidFill>
                <a:prstClr val="black"/>
              </a:solidFill>
            </a:endParaRPr>
          </a:p>
          <a:p>
            <a:pPr algn="l" fontAlgn="auto">
              <a:spcAft>
                <a:spcPts val="0"/>
              </a:spcAft>
            </a:pPr>
            <a:r>
              <a:rPr lang="en-US" sz="4000" dirty="0" smtClean="0">
                <a:solidFill>
                  <a:prstClr val="black"/>
                </a:solidFill>
              </a:rPr>
              <a:t>2.</a:t>
            </a:r>
          </a:p>
          <a:p>
            <a:pPr algn="l" fontAlgn="auto">
              <a:spcAft>
                <a:spcPts val="0"/>
              </a:spcAft>
            </a:pPr>
            <a:endParaRPr lang="en-US" sz="4000" dirty="0">
              <a:solidFill>
                <a:prstClr val="black"/>
              </a:solidFill>
            </a:endParaRPr>
          </a:p>
          <a:p>
            <a:pPr algn="l" fontAlgn="auto">
              <a:spcAft>
                <a:spcPts val="0"/>
              </a:spcAft>
            </a:pPr>
            <a:r>
              <a:rPr lang="en-US" sz="4000" dirty="0" smtClean="0">
                <a:solidFill>
                  <a:prstClr val="black"/>
                </a:solidFill>
              </a:rPr>
              <a:t>3.</a:t>
            </a:r>
            <a:endParaRPr lang="en-US" sz="4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94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b="1" kern="0" smtClean="0">
                <a:solidFill>
                  <a:srgbClr val="FF0000"/>
                </a:solidFill>
              </a:rPr>
              <a:t>Practica</a:t>
            </a:r>
            <a:endParaRPr lang="en-US" b="1" kern="0" dirty="0">
              <a:solidFill>
                <a:srgbClr val="FF0000"/>
              </a:solidFill>
            </a:endParaRPr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1573619"/>
              </p:ext>
            </p:extLst>
          </p:nvPr>
        </p:nvGraphicFramePr>
        <p:xfrm>
          <a:off x="381000" y="1295400"/>
          <a:ext cx="8000999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9636"/>
                <a:gridCol w="2182091"/>
                <a:gridCol w="1939636"/>
                <a:gridCol w="193963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Contestar</a:t>
                      </a:r>
                      <a:endParaRPr lang="en-US" sz="2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FF0066"/>
                          </a:solidFill>
                        </a:rPr>
                        <a:t>Prestar</a:t>
                      </a:r>
                      <a:endParaRPr lang="en-US" sz="2800" dirty="0" smtClean="0">
                        <a:solidFill>
                          <a:srgbClr val="FF0066"/>
                        </a:solidFill>
                      </a:endParaRPr>
                    </a:p>
                    <a:p>
                      <a:pPr algn="ctr"/>
                      <a:r>
                        <a:rPr lang="en-US" sz="2000" b="0" i="1" dirty="0" smtClean="0">
                          <a:solidFill>
                            <a:srgbClr val="FF0066"/>
                          </a:solidFill>
                        </a:rPr>
                        <a:t>(</a:t>
                      </a:r>
                      <a:r>
                        <a:rPr lang="en-US" sz="2000" b="0" i="1" dirty="0" err="1" smtClean="0">
                          <a:solidFill>
                            <a:srgbClr val="FF0066"/>
                          </a:solidFill>
                        </a:rPr>
                        <a:t>atencion</a:t>
                      </a:r>
                      <a:r>
                        <a:rPr lang="en-US" sz="2000" b="0" i="1" dirty="0" smtClean="0">
                          <a:solidFill>
                            <a:srgbClr val="FF0066"/>
                          </a:solidFill>
                        </a:rPr>
                        <a:t>)</a:t>
                      </a:r>
                      <a:endParaRPr lang="en-US" sz="2000" b="0" i="1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339933"/>
                          </a:solidFill>
                        </a:rPr>
                        <a:t>Comprar</a:t>
                      </a:r>
                      <a:endParaRPr lang="en-US" sz="2800" dirty="0">
                        <a:solidFill>
                          <a:srgbClr val="339933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Él</a:t>
                      </a:r>
                      <a:r>
                        <a:rPr lang="en-US" sz="2400" baseline="0" dirty="0" smtClean="0"/>
                        <a:t> Ella </a:t>
                      </a:r>
                      <a:r>
                        <a:rPr lang="en-US" sz="2400" baseline="0" dirty="0" err="1" smtClean="0"/>
                        <a:t>Ud</a:t>
                      </a:r>
                      <a:r>
                        <a:rPr lang="en-US" sz="2400" baseline="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6200" y="4572000"/>
            <a:ext cx="91440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2600" b="1" kern="0" dirty="0" smtClean="0"/>
          </a:p>
          <a:p>
            <a:r>
              <a:rPr lang="en-US" altLang="en-US" sz="2600" kern="0" dirty="0" err="1" smtClean="0"/>
              <a:t>Roksana</a:t>
            </a:r>
            <a:r>
              <a:rPr lang="en-US" altLang="en-US" sz="2600" kern="0" dirty="0" smtClean="0"/>
              <a:t> __________ </a:t>
            </a:r>
            <a:r>
              <a:rPr lang="en-US" altLang="en-US" sz="2600" kern="0" dirty="0" err="1" smtClean="0"/>
              <a:t>muchas</a:t>
            </a:r>
            <a:r>
              <a:rPr lang="en-US" altLang="en-US" sz="2600" kern="0" dirty="0" smtClean="0"/>
              <a:t> </a:t>
            </a:r>
            <a:r>
              <a:rPr lang="en-US" altLang="en-US" sz="2600" kern="0" dirty="0" err="1" smtClean="0"/>
              <a:t>preguntas</a:t>
            </a:r>
            <a:r>
              <a:rPr lang="en-US" altLang="en-US" sz="2600" kern="0" dirty="0" smtClean="0"/>
              <a:t>. </a:t>
            </a:r>
            <a:r>
              <a:rPr lang="en-US" altLang="en-US" sz="2600" i="1" kern="0" dirty="0" smtClean="0"/>
              <a:t>(</a:t>
            </a:r>
            <a:r>
              <a:rPr lang="en-US" altLang="en-US" sz="2600" i="1" kern="0" dirty="0" err="1" smtClean="0"/>
              <a:t>contestar</a:t>
            </a:r>
            <a:r>
              <a:rPr lang="en-US" altLang="en-US" sz="2600" i="1" kern="0" dirty="0" smtClean="0"/>
              <a:t>)</a:t>
            </a:r>
            <a:endParaRPr lang="en-US" altLang="en-US" sz="2600" kern="0" dirty="0" smtClean="0"/>
          </a:p>
          <a:p>
            <a:r>
              <a:rPr lang="en-US" altLang="en-US" sz="2600" kern="0" dirty="0" smtClean="0"/>
              <a:t>Kyree y Jayson_________ </a:t>
            </a:r>
            <a:r>
              <a:rPr lang="en-US" altLang="en-US" sz="2600" kern="0" dirty="0" err="1" smtClean="0"/>
              <a:t>atencion</a:t>
            </a:r>
            <a:r>
              <a:rPr lang="en-US" altLang="en-US" sz="2600" kern="0" dirty="0" smtClean="0"/>
              <a:t> en la </a:t>
            </a:r>
            <a:r>
              <a:rPr lang="en-US" altLang="en-US" sz="2600" kern="0" dirty="0" err="1" smtClean="0"/>
              <a:t>clase</a:t>
            </a:r>
            <a:r>
              <a:rPr lang="en-US" altLang="en-US" sz="2600" kern="0" dirty="0" smtClean="0"/>
              <a:t>. </a:t>
            </a:r>
            <a:r>
              <a:rPr lang="en-US" altLang="en-US" sz="2600" i="1" kern="0" dirty="0" smtClean="0"/>
              <a:t>(</a:t>
            </a:r>
            <a:r>
              <a:rPr lang="en-US" altLang="en-US" sz="2600" i="1" kern="0" dirty="0" err="1" smtClean="0"/>
              <a:t>prestar</a:t>
            </a:r>
            <a:r>
              <a:rPr lang="en-US" altLang="en-US" sz="2600" i="1" kern="0" dirty="0" smtClean="0"/>
              <a:t>)</a:t>
            </a:r>
            <a:r>
              <a:rPr lang="en-US" altLang="en-US" sz="2600" kern="0" dirty="0" smtClean="0"/>
              <a:t> </a:t>
            </a:r>
          </a:p>
          <a:p>
            <a:r>
              <a:rPr lang="en-US" altLang="en-US" sz="2600" kern="0" dirty="0" err="1" smtClean="0">
                <a:cs typeface="Times New Roman" pitchFamily="18" charset="0"/>
              </a:rPr>
              <a:t>Tú</a:t>
            </a:r>
            <a:r>
              <a:rPr lang="en-US" altLang="en-US" sz="2600" kern="0" dirty="0" smtClean="0">
                <a:cs typeface="Times New Roman" pitchFamily="18" charset="0"/>
              </a:rPr>
              <a:t> _________ un </a:t>
            </a:r>
            <a:r>
              <a:rPr lang="en-US" altLang="en-US" sz="2600" kern="0" dirty="0" err="1" smtClean="0">
                <a:cs typeface="Times New Roman" pitchFamily="18" charset="0"/>
              </a:rPr>
              <a:t>cuaderno</a:t>
            </a:r>
            <a:r>
              <a:rPr lang="en-US" altLang="en-US" sz="2600" kern="0" dirty="0" smtClean="0">
                <a:cs typeface="Times New Roman" pitchFamily="18" charset="0"/>
              </a:rPr>
              <a:t> </a:t>
            </a:r>
            <a:r>
              <a:rPr lang="en-US" altLang="en-US" sz="2600" kern="0" dirty="0" err="1" smtClean="0">
                <a:cs typeface="Times New Roman" pitchFamily="18" charset="0"/>
              </a:rPr>
              <a:t>nuevo</a:t>
            </a:r>
            <a:r>
              <a:rPr lang="en-US" altLang="en-US" sz="2600" kern="0" dirty="0" smtClean="0">
                <a:cs typeface="Times New Roman" pitchFamily="18" charset="0"/>
              </a:rPr>
              <a:t>. </a:t>
            </a:r>
            <a:r>
              <a:rPr lang="en-US" altLang="en-US" sz="2600" i="1" kern="0" dirty="0" smtClean="0">
                <a:cs typeface="Times New Roman" pitchFamily="18" charset="0"/>
              </a:rPr>
              <a:t>(</a:t>
            </a:r>
            <a:r>
              <a:rPr lang="en-US" altLang="en-US" sz="2600" i="1" kern="0" dirty="0" err="1" smtClean="0">
                <a:cs typeface="Times New Roman" pitchFamily="18" charset="0"/>
              </a:rPr>
              <a:t>comprar</a:t>
            </a:r>
            <a:r>
              <a:rPr lang="en-US" altLang="en-US" sz="2600" i="1" kern="0" dirty="0" smtClean="0">
                <a:cs typeface="Times New Roman" pitchFamily="18" charset="0"/>
              </a:rPr>
              <a:t>)</a:t>
            </a:r>
            <a:endParaRPr lang="en-US" altLang="en-US" sz="2600" kern="0" dirty="0"/>
          </a:p>
        </p:txBody>
      </p:sp>
    </p:spTree>
    <p:extLst>
      <p:ext uri="{BB962C8B-B14F-4D97-AF65-F5344CB8AC3E}">
        <p14:creationId xmlns:p14="http://schemas.microsoft.com/office/powerpoint/2010/main" val="422033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14946</TotalTime>
  <Words>169</Words>
  <Application>Microsoft Office PowerPoint</Application>
  <PresentationFormat>On-screen Show (4:3)</PresentationFormat>
  <Paragraphs>77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Art Class</vt:lpstr>
      <vt:lpstr>Office Theme</vt:lpstr>
      <vt:lpstr>Actividad Inicial</vt:lpstr>
      <vt:lpstr>Practica: Complete the flower</vt:lpstr>
      <vt:lpstr>Regular -AR  verbs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96</cp:revision>
  <cp:lastPrinted>2015-03-12T17:37:03Z</cp:lastPrinted>
  <dcterms:created xsi:type="dcterms:W3CDTF">2010-10-01T13:50:57Z</dcterms:created>
  <dcterms:modified xsi:type="dcterms:W3CDTF">2017-03-29T19:13:35Z</dcterms:modified>
</cp:coreProperties>
</file>